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42" d="100"/>
          <a:sy n="42" d="100"/>
        </p:scale>
        <p:origin x="-76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42223-523F-490C-A97A-394429F625FA}" type="datetimeFigureOut">
              <a:rPr lang="ar-IQ" smtClean="0"/>
              <a:pPr/>
              <a:t>09/04/1440</a:t>
            </a:fld>
            <a:endParaRPr lang="ar-IQ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D055-448A-4072-83D4-B9A0E5870867}" type="slidenum">
              <a:rPr lang="ar-IQ" smtClean="0"/>
              <a:pPr/>
              <a:t>‹#›</a:t>
            </a:fld>
            <a:endParaRPr lang="ar-IQ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42223-523F-490C-A97A-394429F625FA}" type="datetimeFigureOut">
              <a:rPr lang="ar-IQ" smtClean="0"/>
              <a:pPr/>
              <a:t>09/04/1440</a:t>
            </a:fld>
            <a:endParaRPr lang="ar-IQ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D055-448A-4072-83D4-B9A0E5870867}" type="slidenum">
              <a:rPr lang="ar-IQ" smtClean="0"/>
              <a:pPr/>
              <a:t>‹#›</a:t>
            </a:fld>
            <a:endParaRPr lang="ar-IQ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42223-523F-490C-A97A-394429F625FA}" type="datetimeFigureOut">
              <a:rPr lang="ar-IQ" smtClean="0"/>
              <a:pPr/>
              <a:t>09/04/1440</a:t>
            </a:fld>
            <a:endParaRPr lang="ar-IQ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D055-448A-4072-83D4-B9A0E5870867}" type="slidenum">
              <a:rPr lang="ar-IQ" smtClean="0"/>
              <a:pPr/>
              <a:t>‹#›</a:t>
            </a:fld>
            <a:endParaRPr lang="ar-IQ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42223-523F-490C-A97A-394429F625FA}" type="datetimeFigureOut">
              <a:rPr lang="ar-IQ" smtClean="0"/>
              <a:pPr/>
              <a:t>09/04/1440</a:t>
            </a:fld>
            <a:endParaRPr lang="ar-IQ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D055-448A-4072-83D4-B9A0E5870867}" type="slidenum">
              <a:rPr lang="ar-IQ" smtClean="0"/>
              <a:pPr/>
              <a:t>‹#›</a:t>
            </a:fld>
            <a:endParaRPr lang="ar-IQ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42223-523F-490C-A97A-394429F625FA}" type="datetimeFigureOut">
              <a:rPr lang="ar-IQ" smtClean="0"/>
              <a:pPr/>
              <a:t>09/04/1440</a:t>
            </a:fld>
            <a:endParaRPr lang="ar-IQ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D055-448A-4072-83D4-B9A0E5870867}" type="slidenum">
              <a:rPr lang="ar-IQ" smtClean="0"/>
              <a:pPr/>
              <a:t>‹#›</a:t>
            </a:fld>
            <a:endParaRPr lang="ar-IQ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42223-523F-490C-A97A-394429F625FA}" type="datetimeFigureOut">
              <a:rPr lang="ar-IQ" smtClean="0"/>
              <a:pPr/>
              <a:t>09/04/1440</a:t>
            </a:fld>
            <a:endParaRPr lang="ar-IQ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D055-448A-4072-83D4-B9A0E5870867}" type="slidenum">
              <a:rPr lang="ar-IQ" smtClean="0"/>
              <a:pPr/>
              <a:t>‹#›</a:t>
            </a:fld>
            <a:endParaRPr lang="ar-IQ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42223-523F-490C-A97A-394429F625FA}" type="datetimeFigureOut">
              <a:rPr lang="ar-IQ" smtClean="0"/>
              <a:pPr/>
              <a:t>09/04/1440</a:t>
            </a:fld>
            <a:endParaRPr lang="ar-IQ" dirty="0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D055-448A-4072-83D4-B9A0E5870867}" type="slidenum">
              <a:rPr lang="ar-IQ" smtClean="0"/>
              <a:pPr/>
              <a:t>‹#›</a:t>
            </a:fld>
            <a:endParaRPr lang="ar-IQ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42223-523F-490C-A97A-394429F625FA}" type="datetimeFigureOut">
              <a:rPr lang="ar-IQ" smtClean="0"/>
              <a:pPr/>
              <a:t>09/04/1440</a:t>
            </a:fld>
            <a:endParaRPr lang="ar-IQ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D055-448A-4072-83D4-B9A0E5870867}" type="slidenum">
              <a:rPr lang="ar-IQ" smtClean="0"/>
              <a:pPr/>
              <a:t>‹#›</a:t>
            </a:fld>
            <a:endParaRPr lang="ar-IQ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42223-523F-490C-A97A-394429F625FA}" type="datetimeFigureOut">
              <a:rPr lang="ar-IQ" smtClean="0"/>
              <a:pPr/>
              <a:t>09/04/1440</a:t>
            </a:fld>
            <a:endParaRPr lang="ar-IQ" dirty="0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D055-448A-4072-83D4-B9A0E5870867}" type="slidenum">
              <a:rPr lang="ar-IQ" smtClean="0"/>
              <a:pPr/>
              <a:t>‹#›</a:t>
            </a:fld>
            <a:endParaRPr lang="ar-IQ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42223-523F-490C-A97A-394429F625FA}" type="datetimeFigureOut">
              <a:rPr lang="ar-IQ" smtClean="0"/>
              <a:pPr/>
              <a:t>09/04/1440</a:t>
            </a:fld>
            <a:endParaRPr lang="ar-IQ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D055-448A-4072-83D4-B9A0E5870867}" type="slidenum">
              <a:rPr lang="ar-IQ" smtClean="0"/>
              <a:pPr/>
              <a:t>‹#›</a:t>
            </a:fld>
            <a:endParaRPr lang="ar-IQ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42223-523F-490C-A97A-394429F625FA}" type="datetimeFigureOut">
              <a:rPr lang="ar-IQ" smtClean="0"/>
              <a:pPr/>
              <a:t>09/04/1440</a:t>
            </a:fld>
            <a:endParaRPr lang="ar-IQ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D055-448A-4072-83D4-B9A0E5870867}" type="slidenum">
              <a:rPr lang="ar-IQ" smtClean="0"/>
              <a:pPr/>
              <a:t>‹#›</a:t>
            </a:fld>
            <a:endParaRPr lang="ar-IQ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442223-523F-490C-A97A-394429F625FA}" type="datetimeFigureOut">
              <a:rPr lang="ar-IQ" smtClean="0"/>
              <a:pPr/>
              <a:t>09/04/1440</a:t>
            </a:fld>
            <a:endParaRPr lang="ar-IQ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C8D055-448A-4072-83D4-B9A0E5870867}" type="slidenum">
              <a:rPr lang="ar-IQ" smtClean="0"/>
              <a:pPr/>
              <a:t>‹#›</a:t>
            </a:fld>
            <a:endParaRPr lang="ar-IQ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الدحرجة الخلفية المكورة </a:t>
            </a:r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/>
            </a:r>
            <a:b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الخطوات الفنية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ar-S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1- رقود على </a:t>
            </a:r>
            <a:r>
              <a:rPr lang="ar-S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الظهر </a:t>
            </a:r>
            <a:r>
              <a:rPr lang="ar-S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– لمس الأرض بالقدمين خلف </a:t>
            </a:r>
            <a:r>
              <a:rPr lang="ar-S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الرأس .</a:t>
            </a:r>
            <a:r>
              <a:rPr lang="ar-S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en-US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ar-S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2- </a:t>
            </a:r>
            <a:r>
              <a:rPr lang="ar-S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وقوف </a:t>
            </a:r>
            <a:r>
              <a:rPr lang="ar-S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– ثني مفصلي الفخذين لمحاولة الجلوس على الأرض دون ثني </a:t>
            </a:r>
            <a:r>
              <a:rPr lang="ar-S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الركبتين .</a:t>
            </a:r>
            <a:r>
              <a:rPr lang="ar-S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en-US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ar-S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3- نفس لتمرين مع زيادة الثني حتى تتقدم المقعدة الجسم والاستناد بالكفين على الأرض </a:t>
            </a:r>
            <a:r>
              <a:rPr lang="ar-S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أولا .</a:t>
            </a:r>
            <a:endParaRPr lang="en-US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ar-S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4- جلوس </a:t>
            </a:r>
            <a:r>
              <a:rPr lang="ar-S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طويل </a:t>
            </a:r>
            <a:r>
              <a:rPr lang="ar-S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– الذراعان على الأرض بجانب </a:t>
            </a:r>
            <a:r>
              <a:rPr lang="ar-S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الجسم </a:t>
            </a:r>
            <a:r>
              <a:rPr lang="ar-S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– الوصول إلى وضع الرقود ووضع كفي اليدين بجانب الرأس ومحاولة لمس الأرض خاف الرأس بمشطي </a:t>
            </a:r>
            <a:r>
              <a:rPr lang="ar-S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القدمين .</a:t>
            </a:r>
            <a:r>
              <a:rPr lang="ar-S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en-US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ar-S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5- نفس التمرين السابق مع ضم الرأس على الصدر ودفع الأرض باليدين للوصول إلى جلوس على أربع في وضع </a:t>
            </a:r>
            <a:r>
              <a:rPr lang="ar-S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المتكور .</a:t>
            </a:r>
            <a:r>
              <a:rPr lang="ar-S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en-US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ar-S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6- أداء المهارة </a:t>
            </a:r>
            <a:r>
              <a:rPr lang="ar-S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مترابطة .</a:t>
            </a:r>
            <a:r>
              <a:rPr lang="ar-S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ar-IQ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endParaRPr lang="ar-IQ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النواحي الفنية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1- ضم الرأس على الصدر ودفع الأرض بكفي </a:t>
            </a:r>
            <a:r>
              <a:rPr lang="ar-SA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اليدين .</a:t>
            </a:r>
            <a:r>
              <a:rPr lang="ar-SA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endParaRPr lang="en-US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C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r>
              <a:rPr lang="ar-SA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2- الكفان أول جزء يلمس </a:t>
            </a:r>
            <a:r>
              <a:rPr lang="ar-SA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الأرض .</a:t>
            </a:r>
            <a:r>
              <a:rPr lang="ar-SA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endParaRPr lang="en-US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C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r>
              <a:rPr lang="ar-SA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3- الجسم مكور ومحصور بين </a:t>
            </a:r>
            <a:r>
              <a:rPr lang="ar-SA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اليدين .</a:t>
            </a:r>
            <a:r>
              <a:rPr lang="ar-SA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endParaRPr lang="en-US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C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r>
              <a:rPr lang="ar-SA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4- فرد الركبتين قبل الدفع </a:t>
            </a:r>
            <a:r>
              <a:rPr lang="ar-SA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باليدين .</a:t>
            </a:r>
            <a:r>
              <a:rPr lang="ar-SA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endParaRPr lang="en-US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C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r>
              <a:rPr lang="ar-SA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5- زيادة الثني في مفصلي الفخذين واستناد على الكفين لعدم ارتطام المقعدة </a:t>
            </a:r>
            <a:r>
              <a:rPr lang="ar-SA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بالأرض.</a:t>
            </a:r>
            <a:r>
              <a:rPr lang="ar-SA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endParaRPr lang="en-US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C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endParaRPr lang="ar-IQ" dirty="0" smtClean="0"/>
          </a:p>
          <a:p>
            <a:endParaRPr lang="ar-IQ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الاخطاء الشائعة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ar-SA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</a:rPr>
              <a:t>1- عدم الاستناد بالكفين على الأرض والنزول بالمقعدة مما يتسبب عنه ارتطام الجسم </a:t>
            </a:r>
            <a:r>
              <a:rPr lang="ar-SA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</a:rPr>
              <a:t>بالأرض .</a:t>
            </a:r>
            <a:r>
              <a:rPr lang="ar-SA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</a:rPr>
              <a:t> </a:t>
            </a:r>
            <a:endParaRPr lang="en-US" b="1" dirty="0" smtClean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FF0000"/>
              </a:solidFill>
            </a:endParaRPr>
          </a:p>
          <a:p>
            <a:r>
              <a:rPr lang="ar-SA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</a:rPr>
              <a:t>2- عدم ثني مفصلي الفخذين لتقريب مركز ثقل الجسم والمقعدة من </a:t>
            </a:r>
            <a:r>
              <a:rPr lang="ar-SA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</a:rPr>
              <a:t>الأرض .</a:t>
            </a:r>
            <a:r>
              <a:rPr lang="ar-SA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</a:rPr>
              <a:t> </a:t>
            </a:r>
            <a:endParaRPr lang="en-US" b="1" dirty="0" smtClean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FF0000"/>
              </a:solidFill>
            </a:endParaRPr>
          </a:p>
          <a:p>
            <a:r>
              <a:rPr lang="ar-SA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</a:rPr>
              <a:t>3- عدم ضم الرأس على الصدر مما يسبب أعاقة أثناء الدحرجة والدوران حول المحور العرضي </a:t>
            </a:r>
            <a:r>
              <a:rPr lang="ar-SA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</a:rPr>
              <a:t>للجسم .</a:t>
            </a:r>
            <a:r>
              <a:rPr lang="ar-SA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</a:rPr>
              <a:t> </a:t>
            </a:r>
            <a:endParaRPr lang="en-US" b="1" dirty="0" smtClean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FF0000"/>
              </a:solidFill>
            </a:endParaRPr>
          </a:p>
          <a:p>
            <a:r>
              <a:rPr lang="ar-SA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</a:rPr>
              <a:t>4- عدم الدفع الكافي للأرض بالكفين مما ينتج عنه عدم أتمام </a:t>
            </a:r>
            <a:r>
              <a:rPr lang="ar-SA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</a:rPr>
              <a:t>الدحرجة .</a:t>
            </a:r>
            <a:r>
              <a:rPr lang="ar-SA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</a:rPr>
              <a:t> </a:t>
            </a:r>
            <a:endParaRPr lang="en-US" b="1" dirty="0" smtClean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FF0000"/>
              </a:solidFill>
            </a:endParaRPr>
          </a:p>
          <a:p>
            <a:r>
              <a:rPr lang="ar-SA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</a:rPr>
              <a:t>5- الوضع النهائي غير مكور وعدم ضم الركبتين على الصدر ومسك الساقين </a:t>
            </a:r>
            <a:r>
              <a:rPr lang="ar-SA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</a:rPr>
              <a:t>باليدين .</a:t>
            </a:r>
            <a:endParaRPr lang="en-US" b="1" dirty="0" smtClean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FF0000"/>
              </a:solidFill>
            </a:endParaRPr>
          </a:p>
          <a:p>
            <a:endParaRPr lang="ar-IQ" dirty="0" smtClean="0"/>
          </a:p>
          <a:p>
            <a:endParaRPr lang="ar-IQ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221</Words>
  <Application>Microsoft Office PowerPoint</Application>
  <PresentationFormat>عرض على الشاشة (3:4)‏</PresentationFormat>
  <Paragraphs>20</Paragraphs>
  <Slides>4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سمة Office</vt:lpstr>
      <vt:lpstr>الدحرجة الخلفية المكورة  </vt:lpstr>
      <vt:lpstr>الخطوات الفنية</vt:lpstr>
      <vt:lpstr>النواحي الفنية</vt:lpstr>
      <vt:lpstr>الاخطاء الشائعة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الدحرجة الخلفية المكورة  </dc:title>
  <dc:creator>مركز ابو حسن</dc:creator>
  <cp:lastModifiedBy>مركز ابو حسن</cp:lastModifiedBy>
  <cp:revision>5</cp:revision>
  <dcterms:created xsi:type="dcterms:W3CDTF">2018-12-17T16:42:38Z</dcterms:created>
  <dcterms:modified xsi:type="dcterms:W3CDTF">2018-12-17T17:30:32Z</dcterms:modified>
</cp:coreProperties>
</file>